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1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BFB7-3226-4487-9FEC-8B3B71A653CD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86D7-67AC-42B0-94AB-918F81388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1495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BFB7-3226-4487-9FEC-8B3B71A653CD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86D7-67AC-42B0-94AB-918F81388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580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BFB7-3226-4487-9FEC-8B3B71A653CD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86D7-67AC-42B0-94AB-918F81388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574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BFB7-3226-4487-9FEC-8B3B71A653CD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86D7-67AC-42B0-94AB-918F81388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174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BFB7-3226-4487-9FEC-8B3B71A653CD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86D7-67AC-42B0-94AB-918F81388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53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BFB7-3226-4487-9FEC-8B3B71A653CD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86D7-67AC-42B0-94AB-918F81388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074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BFB7-3226-4487-9FEC-8B3B71A653CD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86D7-67AC-42B0-94AB-918F81388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793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BFB7-3226-4487-9FEC-8B3B71A653CD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86D7-67AC-42B0-94AB-918F81388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BFB7-3226-4487-9FEC-8B3B71A653CD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86D7-67AC-42B0-94AB-918F81388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6919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BFB7-3226-4487-9FEC-8B3B71A653CD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86D7-67AC-42B0-94AB-918F81388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16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BFB7-3226-4487-9FEC-8B3B71A653CD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86D7-67AC-42B0-94AB-918F81388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028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92BFB7-3226-4487-9FEC-8B3B71A653CD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5A86D7-67AC-42B0-94AB-918F81388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379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F37F54AA-DBB3-B2BF-7705-6E8ED43B8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899268"/>
              </p:ext>
            </p:extLst>
          </p:nvPr>
        </p:nvGraphicFramePr>
        <p:xfrm>
          <a:off x="125457" y="324421"/>
          <a:ext cx="8887914" cy="6407304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619970">
                  <a:extLst>
                    <a:ext uri="{9D8B030D-6E8A-4147-A177-3AD203B41FA5}">
                      <a16:colId xmlns:a16="http://schemas.microsoft.com/office/drawing/2014/main" val="3433039667"/>
                    </a:ext>
                  </a:extLst>
                </a:gridCol>
                <a:gridCol w="3354510">
                  <a:extLst>
                    <a:ext uri="{9D8B030D-6E8A-4147-A177-3AD203B41FA5}">
                      <a16:colId xmlns:a16="http://schemas.microsoft.com/office/drawing/2014/main" val="296767787"/>
                    </a:ext>
                  </a:extLst>
                </a:gridCol>
                <a:gridCol w="3913434">
                  <a:extLst>
                    <a:ext uri="{9D8B030D-6E8A-4147-A177-3AD203B41FA5}">
                      <a16:colId xmlns:a16="http://schemas.microsoft.com/office/drawing/2014/main" val="1850906747"/>
                    </a:ext>
                  </a:extLst>
                </a:gridCol>
              </a:tblGrid>
              <a:tr h="485196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</a:rPr>
                        <a:t>本児・家族のすがた、地域の現状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</a:rPr>
                        <a:t>気づき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6985370"/>
                  </a:ext>
                </a:extLst>
              </a:tr>
              <a:tr h="19740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本児の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発達的課題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例）帽子をかぶることを著しく嫌がる。頭部を絞めつける刺激が嫌い。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例）　母子手帳の記録には「鉗子分娩」と記載があった。この子にとって、頭部への衝撃的な刺激・体験だったのではないか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4054982"/>
                  </a:ext>
                </a:extLst>
              </a:tr>
              <a:tr h="19740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本児の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家族への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支援課題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104315"/>
                  </a:ext>
                </a:extLst>
              </a:tr>
              <a:tr h="19740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本児と家族をとりまく地域との連携に関すること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122563"/>
                  </a:ext>
                </a:extLst>
              </a:tr>
            </a:tbl>
          </a:graphicData>
        </a:graphic>
      </p:graphicFrame>
      <p:sp>
        <p:nvSpPr>
          <p:cNvPr id="5" name="タイトル 6">
            <a:extLst>
              <a:ext uri="{FF2B5EF4-FFF2-40B4-BE49-F238E27FC236}">
                <a16:creationId xmlns:a16="http://schemas.microsoft.com/office/drawing/2014/main" id="{7539203E-2466-0039-52E0-198D7D0E2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764"/>
            <a:ext cx="3091992" cy="32442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ja-JP" altLang="en-US" sz="1400" b="1" dirty="0"/>
              <a:t>事前課題№１　「事前課題シート」</a:t>
            </a:r>
          </a:p>
        </p:txBody>
      </p:sp>
    </p:spTree>
    <p:extLst>
      <p:ext uri="{BB962C8B-B14F-4D97-AF65-F5344CB8AC3E}">
        <p14:creationId xmlns:p14="http://schemas.microsoft.com/office/powerpoint/2010/main" val="3642835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Aptos Display"/>
        <a:ea typeface="UD デジタル 教科書体 NK-R"/>
        <a:cs typeface=""/>
      </a:majorFont>
      <a:minorFont>
        <a:latin typeface="Aptos"/>
        <a:ea typeface="UD デジタル 教科書体 NK-R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</TotalTime>
  <Words>95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事前課題№１　「事前課題シート」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ワークシート（案）</dc:title>
  <dc:creator>尾関　ゆかり</dc:creator>
  <cp:lastModifiedBy>スタッフ01 静岡COCO</cp:lastModifiedBy>
  <cp:revision>10</cp:revision>
  <cp:lastPrinted>2025-09-07T23:50:22Z</cp:lastPrinted>
  <dcterms:created xsi:type="dcterms:W3CDTF">2025-06-24T00:54:05Z</dcterms:created>
  <dcterms:modified xsi:type="dcterms:W3CDTF">2025-09-08T00:21:12Z</dcterms:modified>
</cp:coreProperties>
</file>