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9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5C6D96-C935-B64E-B6D3-2BFDD80B7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10B6DD8-52D0-87CA-C3E1-74EBDA5B18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9A0403-9B4C-2BEE-998B-354CC07E6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46C7-D368-460D-B111-C7B2FC0E997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3F0990-E85D-B655-8832-D2F2BFC5E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6F059F-68E8-2E1B-3C84-6E557591C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57E1C-FBF7-4B72-8866-8290E521B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110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70212A-3ECB-3B52-49A8-D8A57A341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6C5755-3FB4-B761-A5C7-279AAC664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CFE0BA-A9E0-63F7-74D3-A638D2ABF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46C7-D368-460D-B111-C7B2FC0E997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C9EB18-A425-60F4-793D-D3AB9BB4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995398-7224-8070-57BF-D8E38EFD9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57E1C-FBF7-4B72-8866-8290E521B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08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A689EB6-94CC-735C-129E-B23371DE7C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202F4F3-102B-7F03-3E1B-16BAC19BD8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CD4027-99FB-5B60-67AC-F543FFEBE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46C7-D368-460D-B111-C7B2FC0E997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5130AB-578A-8E0F-7D87-AE6C21222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7BA223-AF8B-7087-637E-5FC1D0518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57E1C-FBF7-4B72-8866-8290E521B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571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77931F-F210-7407-9A42-CA5886ECA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199869-15E0-532A-4BFF-FFEDBEE41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4BC03F-FB40-D997-49DD-1D718BE12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46C7-D368-460D-B111-C7B2FC0E997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B6349F-5F50-BACC-12F9-E438F0463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A9A82B-D5C7-A90B-D775-EDBA29C18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57E1C-FBF7-4B72-8866-8290E521B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3372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DA7998-B89E-A1BD-9F60-0E822F4B2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B8E054-E05D-C0A3-907E-6F9B6A913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59FC95-445A-D8E4-E9E9-773679F82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46C7-D368-460D-B111-C7B2FC0E997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DBFE02-A844-8CA7-939C-D78D0A290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F12F2F-F9E7-A39F-2AFD-8D041ED48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57E1C-FBF7-4B72-8866-8290E521B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280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854FD5-7E3F-0A80-02CD-9F94FE5F5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E93316-F5DD-4A52-B115-E5215E3BBD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0D7BBB-2D68-A33B-0EBE-0F4614A63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CF0178A-D0D1-3123-603E-7A75F45D1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46C7-D368-460D-B111-C7B2FC0E997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13C7F38-4CEF-8F1D-F641-077BDF968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4DC78EE-C22F-1411-4772-3B0A6D6A0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57E1C-FBF7-4B72-8866-8290E521B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553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3E128B-0ADB-EB41-50C1-9134B241C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71FFC68-5207-31A2-DDF8-9B5935AF8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CE2A0A2-1D7D-1859-5675-521848106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3AA1181-505F-8C22-BC0B-21475F48EE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A741991-B07D-82F7-8AC0-80AFABCCA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25192F6-A8B4-F659-07E7-7FD20C04E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46C7-D368-460D-B111-C7B2FC0E997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D89169F-BE70-1E69-CFBF-C8663E3E9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951C1F8-9228-29A0-E10F-D28B53348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57E1C-FBF7-4B72-8866-8290E521B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090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99AAC4-8558-F291-34B7-E6B5BCF95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C195C1B-8146-4BA5-556D-A160C64D6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46C7-D368-460D-B111-C7B2FC0E997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A218566-FA29-F836-52EE-69F091153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F3F6E06-6259-0F02-26B9-A459FC637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57E1C-FBF7-4B72-8866-8290E521B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553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CFBBCA4-B319-087C-45F5-4E6154A0F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46C7-D368-460D-B111-C7B2FC0E997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7F381C0-1ADB-8CC2-CCE5-1BCBEA560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7C5D01-8EB6-5CD3-C11D-A4D9F8085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57E1C-FBF7-4B72-8866-8290E521B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802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C9C850-505E-7695-570E-CB69F9C80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D53DF1-95A0-70FA-EC2C-372CDB5DD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BB58FB-2D39-AC54-71C1-EFD909C56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C7EE83-A737-B900-8357-AFF60AA37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46C7-D368-460D-B111-C7B2FC0E997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71E88D6-5D25-9FF8-A39E-A06AAE10E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A47F8E1-2724-05D9-EB7B-8C8CCC7A9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57E1C-FBF7-4B72-8866-8290E521B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0213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DE4D6F-8B77-81B7-E9B4-F12717764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85C64D8-D6B9-F0C1-1BDB-EF04903603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ED6C362-829B-4231-87CD-E0DFD4A28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1798BAD-EFA0-7ED6-4889-59AD1CB77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46C7-D368-460D-B111-C7B2FC0E997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17182B3-8928-394D-3984-412445775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EB8324-3223-D7EF-AF37-D93018912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57E1C-FBF7-4B72-8866-8290E521B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092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296AB5F-6C94-174C-F448-E75287049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52B71D-B686-575A-72D6-27563ACA3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361D28-AF40-802D-069D-FF08CC939D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346C7-D368-460D-B111-C7B2FC0E9977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CC583A-A039-31EB-0B2F-C5500F4890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F93409-FEAD-5CA0-6B6D-0B679F677E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57E1C-FBF7-4B72-8866-8290E521B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025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2D911-6532-DF14-8ED7-4FFA5864D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7D3126-8BD3-328D-4F8E-698A1F205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7338"/>
            <a:ext cx="10515600" cy="616387"/>
          </a:xfrm>
        </p:spPr>
        <p:txBody>
          <a:bodyPr>
            <a:normAutofit fontScale="90000"/>
          </a:bodyPr>
          <a:lstStyle/>
          <a:p>
            <a:r>
              <a:rPr lang="ja-JP" altLang="ja-JP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情報の整理と主訴の確認</a:t>
            </a:r>
            <a:r>
              <a:rPr lang="ja-JP" altLang="en-US" sz="22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（近藤式を一部使用）　　　　　</a:t>
            </a:r>
            <a:r>
              <a:rPr lang="ja-JP" altLang="en-US" sz="1600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参考様式２</a:t>
            </a:r>
            <a:endParaRPr kumimoji="1" lang="ja-JP" altLang="en-US" sz="1600" dirty="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4A8BF81B-3BB7-DADE-199C-D71E848026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931026"/>
              </p:ext>
            </p:extLst>
          </p:nvPr>
        </p:nvGraphicFramePr>
        <p:xfrm>
          <a:off x="838200" y="863725"/>
          <a:ext cx="10515600" cy="57109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88532747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71987706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99546224"/>
                    </a:ext>
                  </a:extLst>
                </a:gridCol>
              </a:tblGrid>
              <a:tr h="43215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b="1" dirty="0"/>
                        <a:t>情報の整理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825133"/>
                  </a:ext>
                </a:extLst>
              </a:tr>
              <a:tr h="121640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①私の願い</a:t>
                      </a:r>
                      <a:endParaRPr kumimoji="1" lang="en-US" altLang="ja-JP" sz="1600" b="1" dirty="0"/>
                    </a:p>
                    <a:p>
                      <a:pPr algn="ctr"/>
                      <a:r>
                        <a:rPr kumimoji="1" lang="ja-JP" altLang="en-US" sz="1600" dirty="0"/>
                        <a:t>本人の希望、解決したい課題は本人動画やインテーク動画から発せられた言葉を入れる</a:t>
                      </a:r>
                      <a:endParaRPr kumimoji="1" lang="ja-JP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②アセスメントから得られた情報</a:t>
                      </a:r>
                      <a:endParaRPr kumimoji="1" lang="en-US" altLang="ja-JP" sz="1600" b="1" dirty="0"/>
                    </a:p>
                    <a:p>
                      <a:pPr algn="ctr"/>
                      <a:r>
                        <a:rPr kumimoji="1" lang="ja-JP" altLang="en-US" sz="1600" dirty="0"/>
                        <a:t>アセスメント演習から得られた情報を入れる</a:t>
                      </a:r>
                      <a:endParaRPr kumimoji="1" lang="ja-JP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③ストレングスから得られた情報</a:t>
                      </a:r>
                      <a:endParaRPr kumimoji="1" lang="en-US" altLang="ja-JP" sz="1600" b="1" dirty="0"/>
                    </a:p>
                    <a:p>
                      <a:pPr algn="ctr"/>
                      <a:r>
                        <a:rPr kumimoji="1" lang="ja-JP" altLang="en-US" sz="1600" dirty="0"/>
                        <a:t>ストレングス演習から得られた情報を入れる</a:t>
                      </a:r>
                      <a:endParaRPr kumimoji="1" lang="ja-JP" alt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46032"/>
                  </a:ext>
                </a:extLst>
              </a:tr>
              <a:tr h="2854192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25443"/>
                  </a:ext>
                </a:extLst>
              </a:tr>
              <a:tr h="382299">
                <a:tc gridSpan="3">
                  <a:txBody>
                    <a:bodyPr/>
                    <a:lstStyle/>
                    <a:p>
                      <a:r>
                        <a:rPr kumimoji="1" lang="ja-JP" altLang="en-US" sz="1600" b="1" dirty="0"/>
                        <a:t>③</a:t>
                      </a:r>
                      <a:r>
                        <a:rPr kumimoji="1" lang="en-US" altLang="ja-JP" sz="1600" b="1" dirty="0"/>
                        <a:t>【</a:t>
                      </a:r>
                      <a:r>
                        <a:rPr kumimoji="1" lang="ja-JP" altLang="en-US" sz="1600" b="1" dirty="0"/>
                        <a:t>アセスメント・ストレングスをふまえ、相談員として捉えなおしたこと気づいたことは何か</a:t>
                      </a:r>
                      <a:r>
                        <a:rPr kumimoji="1" lang="en-US" altLang="ja-JP" sz="1600" b="1" dirty="0"/>
                        <a:t>】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b="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58388"/>
                  </a:ext>
                </a:extLst>
              </a:tr>
              <a:tr h="825927">
                <a:tc gridSpan="3">
                  <a:txBody>
                    <a:bodyPr/>
                    <a:lstStyle/>
                    <a:p>
                      <a:endParaRPr kumimoji="1" lang="en-US" altLang="ja-JP" sz="16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488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14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84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Century</vt:lpstr>
      <vt:lpstr>Office テーマ</vt:lpstr>
      <vt:lpstr>情報の整理と主訴の確認（近藤式を一部使用）　　　　　参考様式２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章記 川嶋</dc:creator>
  <cp:lastModifiedBy>ashitaka</cp:lastModifiedBy>
  <cp:revision>3</cp:revision>
  <cp:lastPrinted>2026-06-29T06:21:39Z</cp:lastPrinted>
  <dcterms:created xsi:type="dcterms:W3CDTF">2026-06-16T22:13:20Z</dcterms:created>
  <dcterms:modified xsi:type="dcterms:W3CDTF">2026-06-30T00:34:58Z</dcterms:modified>
</cp:coreProperties>
</file>