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EC74DE"/>
    <a:srgbClr val="E64A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8" autoAdjust="0"/>
    <p:restoredTop sz="94660"/>
  </p:normalViewPr>
  <p:slideViewPr>
    <p:cSldViewPr snapToGrid="0">
      <p:cViewPr varScale="1">
        <p:scale>
          <a:sx n="68" d="100"/>
          <a:sy n="68" d="100"/>
        </p:scale>
        <p:origin x="77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章記 川嶋" userId="58ced055055b43cd" providerId="LiveId" clId="{87639960-2FB3-46E8-9D54-C7128B72C7D0}"/>
    <pc:docChg chg="modSld">
      <pc:chgData name="章記 川嶋" userId="58ced055055b43cd" providerId="LiveId" clId="{87639960-2FB3-46E8-9D54-C7128B72C7D0}" dt="2026-05-21T06:05:22.191" v="0" actId="20577"/>
      <pc:docMkLst>
        <pc:docMk/>
      </pc:docMkLst>
      <pc:sldChg chg="modSp mod">
        <pc:chgData name="章記 川嶋" userId="58ced055055b43cd" providerId="LiveId" clId="{87639960-2FB3-46E8-9D54-C7128B72C7D0}" dt="2026-05-21T06:05:22.191" v="0" actId="20577"/>
        <pc:sldMkLst>
          <pc:docMk/>
          <pc:sldMk cId="21536430" sldId="256"/>
        </pc:sldMkLst>
        <pc:spChg chg="mod">
          <ac:chgData name="章記 川嶋" userId="58ced055055b43cd" providerId="LiveId" clId="{87639960-2FB3-46E8-9D54-C7128B72C7D0}" dt="2026-05-21T06:05:22.191" v="0" actId="20577"/>
          <ac:spMkLst>
            <pc:docMk/>
            <pc:sldMk cId="21536430" sldId="256"/>
            <ac:spMk id="4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BE551-8478-4F1B-8E4C-850FC14DE9F1}" type="datetimeFigureOut">
              <a:rPr kumimoji="1" lang="ja-JP" altLang="en-US" smtClean="0"/>
              <a:t>2026/6/30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8E114-E1B9-413B-8558-06983AD0F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0064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BE551-8478-4F1B-8E4C-850FC14DE9F1}" type="datetimeFigureOut">
              <a:rPr kumimoji="1" lang="ja-JP" altLang="en-US" smtClean="0"/>
              <a:t>2026/6/30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8E114-E1B9-413B-8558-06983AD0F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2469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BE551-8478-4F1B-8E4C-850FC14DE9F1}" type="datetimeFigureOut">
              <a:rPr kumimoji="1" lang="ja-JP" altLang="en-US" smtClean="0"/>
              <a:t>2026/6/30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8E114-E1B9-413B-8558-06983AD0F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6189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BE551-8478-4F1B-8E4C-850FC14DE9F1}" type="datetimeFigureOut">
              <a:rPr kumimoji="1" lang="ja-JP" altLang="en-US" smtClean="0"/>
              <a:t>2026/6/30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8E114-E1B9-413B-8558-06983AD0F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3738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BE551-8478-4F1B-8E4C-850FC14DE9F1}" type="datetimeFigureOut">
              <a:rPr kumimoji="1" lang="ja-JP" altLang="en-US" smtClean="0"/>
              <a:t>2026/6/30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8E114-E1B9-413B-8558-06983AD0F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9403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BE551-8478-4F1B-8E4C-850FC14DE9F1}" type="datetimeFigureOut">
              <a:rPr kumimoji="1" lang="ja-JP" altLang="en-US" smtClean="0"/>
              <a:t>2026/6/30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8E114-E1B9-413B-8558-06983AD0F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098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BE551-8478-4F1B-8E4C-850FC14DE9F1}" type="datetimeFigureOut">
              <a:rPr kumimoji="1" lang="ja-JP" altLang="en-US" smtClean="0"/>
              <a:t>2026/6/30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8E114-E1B9-413B-8558-06983AD0F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1371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BE551-8478-4F1B-8E4C-850FC14DE9F1}" type="datetimeFigureOut">
              <a:rPr kumimoji="1" lang="ja-JP" altLang="en-US" smtClean="0"/>
              <a:t>2026/6/30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8E114-E1B9-413B-8558-06983AD0F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3191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BE551-8478-4F1B-8E4C-850FC14DE9F1}" type="datetimeFigureOut">
              <a:rPr kumimoji="1" lang="ja-JP" altLang="en-US" smtClean="0"/>
              <a:t>2026/6/30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8E114-E1B9-413B-8558-06983AD0F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245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BE551-8478-4F1B-8E4C-850FC14DE9F1}" type="datetimeFigureOut">
              <a:rPr kumimoji="1" lang="ja-JP" altLang="en-US" smtClean="0"/>
              <a:t>2026/6/30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8E114-E1B9-413B-8558-06983AD0F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7125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BE551-8478-4F1B-8E4C-850FC14DE9F1}" type="datetimeFigureOut">
              <a:rPr kumimoji="1" lang="ja-JP" altLang="en-US" smtClean="0"/>
              <a:t>2026/6/30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8E114-E1B9-413B-8558-06983AD0F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8474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5BE551-8478-4F1B-8E4C-850FC14DE9F1}" type="datetimeFigureOut">
              <a:rPr kumimoji="1" lang="ja-JP" altLang="en-US" smtClean="0"/>
              <a:t>2026/6/30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C8E114-E1B9-413B-8558-06983AD0F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559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角丸四角形吹き出し 6"/>
          <p:cNvSpPr/>
          <p:nvPr/>
        </p:nvSpPr>
        <p:spPr>
          <a:xfrm>
            <a:off x="1721224" y="1690687"/>
            <a:ext cx="6521823" cy="3728477"/>
          </a:xfrm>
          <a:prstGeom prst="wedgeRoundRectCallout">
            <a:avLst>
              <a:gd name="adj1" fmla="val -48456"/>
              <a:gd name="adj2" fmla="val 58211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838" y="5039612"/>
            <a:ext cx="867690" cy="1549447"/>
          </a:xfrm>
          <a:prstGeom prst="rect">
            <a:avLst/>
          </a:prstGeom>
        </p:spPr>
      </p:pic>
      <p:sp>
        <p:nvSpPr>
          <p:cNvPr id="10" name="角丸四角形 9"/>
          <p:cNvSpPr/>
          <p:nvPr/>
        </p:nvSpPr>
        <p:spPr>
          <a:xfrm>
            <a:off x="8740588" y="1690686"/>
            <a:ext cx="2420471" cy="4710114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ja-JP" altLang="en-US" b="1" dirty="0"/>
              <a:t>キーワード</a:t>
            </a:r>
            <a:endParaRPr kumimoji="1" lang="en-US" altLang="ja-JP" b="1" dirty="0"/>
          </a:p>
          <a:p>
            <a:pPr algn="ctr"/>
            <a:endParaRPr lang="en-US" altLang="ja-JP" b="1" dirty="0"/>
          </a:p>
          <a:p>
            <a:pPr algn="ctr"/>
            <a:endParaRPr kumimoji="1" lang="ja-JP" altLang="en-US" b="1" dirty="0"/>
          </a:p>
        </p:txBody>
      </p:sp>
      <p:sp>
        <p:nvSpPr>
          <p:cNvPr id="11" name="角丸四角形 10"/>
          <p:cNvSpPr/>
          <p:nvPr/>
        </p:nvSpPr>
        <p:spPr>
          <a:xfrm>
            <a:off x="3926541" y="6176963"/>
            <a:ext cx="3550024" cy="412096"/>
          </a:xfrm>
          <a:prstGeom prst="round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本人が語るように記述してください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B43FC90-115E-CBC0-330A-44004FE4C1EC}"/>
              </a:ext>
            </a:extLst>
          </p:cNvPr>
          <p:cNvSpPr txBox="1"/>
          <p:nvPr/>
        </p:nvSpPr>
        <p:spPr>
          <a:xfrm>
            <a:off x="731520" y="365760"/>
            <a:ext cx="80090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5400" dirty="0"/>
              <a:t>100</a:t>
            </a:r>
            <a:r>
              <a:rPr kumimoji="1" lang="ja-JP" altLang="en-US" sz="5400" dirty="0"/>
              <a:t>字要約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2FEB1D3-F0B0-A229-0FC3-0EC7BAF62081}"/>
              </a:ext>
            </a:extLst>
          </p:cNvPr>
          <p:cNvSpPr txBox="1"/>
          <p:nvPr/>
        </p:nvSpPr>
        <p:spPr>
          <a:xfrm>
            <a:off x="10288862" y="156531"/>
            <a:ext cx="17443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参考様式３</a:t>
            </a:r>
          </a:p>
        </p:txBody>
      </p:sp>
    </p:spTree>
    <p:extLst>
      <p:ext uri="{BB962C8B-B14F-4D97-AF65-F5344CB8AC3E}">
        <p14:creationId xmlns:p14="http://schemas.microsoft.com/office/powerpoint/2010/main" val="215364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15</Words>
  <Application>Microsoft Office PowerPoint</Application>
  <PresentationFormat>ワイド画面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ゆみさんの思いの要約（１００字）</dc:title>
  <dc:creator>DanDan01</dc:creator>
  <cp:lastModifiedBy>ashitaka</cp:lastModifiedBy>
  <cp:revision>6</cp:revision>
  <dcterms:created xsi:type="dcterms:W3CDTF">2019-05-09T06:01:36Z</dcterms:created>
  <dcterms:modified xsi:type="dcterms:W3CDTF">2026-06-30T00:35:43Z</dcterms:modified>
</cp:coreProperties>
</file>